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9" r:id="rId3"/>
    <p:sldId id="345" r:id="rId4"/>
    <p:sldId id="349" r:id="rId5"/>
    <p:sldId id="347" r:id="rId6"/>
    <p:sldId id="346" r:id="rId7"/>
    <p:sldId id="348" r:id="rId8"/>
    <p:sldId id="34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b0be3b2e-c7fc-4dbd-a517-b4839109dc8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Places</a:t>
            </a:r>
            <a:r>
              <a:rPr lang="hr-HR" sz="6600" dirty="0"/>
              <a:t> </a:t>
            </a:r>
            <a:r>
              <a:rPr lang="hr-HR" sz="6600" dirty="0" err="1"/>
              <a:t>in</a:t>
            </a:r>
            <a:r>
              <a:rPr lang="hr-HR" sz="6600" dirty="0"/>
              <a:t> </a:t>
            </a:r>
            <a:r>
              <a:rPr lang="hr-HR" sz="6600" dirty="0" err="1"/>
              <a:t>my</a:t>
            </a:r>
            <a:r>
              <a:rPr lang="hr-HR" sz="6600" dirty="0"/>
              <a:t> </a:t>
            </a:r>
            <a:r>
              <a:rPr lang="hr-HR" sz="6600" dirty="0" err="1"/>
              <a:t>town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09121B6-BDED-4DF5-9198-99B0D2B61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5875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2184BFA-B63A-4AE3-81AF-B6E9AC60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43" y="2852146"/>
            <a:ext cx="4351506" cy="4005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995E0A8-A215-4846-8E4E-A88CB6E53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275540" cy="68580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5EC72A88-D6CC-49A6-B0B2-BD5658D9DCF1}"/>
              </a:ext>
            </a:extLst>
          </p:cNvPr>
          <p:cNvSpPr txBox="1"/>
          <p:nvPr/>
        </p:nvSpPr>
        <p:spPr>
          <a:xfrm>
            <a:off x="7050689" y="406089"/>
            <a:ext cx="47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Where</a:t>
            </a:r>
            <a:r>
              <a:rPr lang="hr-HR" sz="2800" dirty="0"/>
              <a:t> are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901DF4B-7DFE-4817-A528-EB635346153D}"/>
              </a:ext>
            </a:extLst>
          </p:cNvPr>
          <p:cNvSpPr txBox="1"/>
          <p:nvPr/>
        </p:nvSpPr>
        <p:spPr>
          <a:xfrm>
            <a:off x="7050689" y="1413674"/>
            <a:ext cx="47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61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AD87BC-1164-44BB-9ABC-C3E80D98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9D09AF6-B8C4-47C0-B844-02C0B7182173}"/>
              </a:ext>
            </a:extLst>
          </p:cNvPr>
          <p:cNvSpPr txBox="1"/>
          <p:nvPr/>
        </p:nvSpPr>
        <p:spPr>
          <a:xfrm>
            <a:off x="5704300" y="166785"/>
            <a:ext cx="551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51.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E1BDCEB-A70D-4F13-B278-C853FB40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30" y="1039823"/>
            <a:ext cx="10205455" cy="559455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6BE37B3-1111-4981-9297-4EFBF9C90BA4}"/>
              </a:ext>
            </a:extLst>
          </p:cNvPr>
          <p:cNvSpPr txBox="1"/>
          <p:nvPr/>
        </p:nvSpPr>
        <p:spPr>
          <a:xfrm>
            <a:off x="3686783" y="1848255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THEATRE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A4810B7-F453-40C4-BA93-B2D5BAC1FD71}"/>
              </a:ext>
            </a:extLst>
          </p:cNvPr>
          <p:cNvSpPr txBox="1"/>
          <p:nvPr/>
        </p:nvSpPr>
        <p:spPr>
          <a:xfrm>
            <a:off x="3686783" y="2614720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ZOO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274E9AB-D27C-408B-87F0-6386B81357D0}"/>
              </a:ext>
            </a:extLst>
          </p:cNvPr>
          <p:cNvSpPr txBox="1"/>
          <p:nvPr/>
        </p:nvSpPr>
        <p:spPr>
          <a:xfrm>
            <a:off x="3686783" y="3381371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MUSEUM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E7A4390-8982-4128-9A4A-8D8459FA104D}"/>
              </a:ext>
            </a:extLst>
          </p:cNvPr>
          <p:cNvSpPr txBox="1"/>
          <p:nvPr/>
        </p:nvSpPr>
        <p:spPr>
          <a:xfrm>
            <a:off x="3848911" y="4157750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LIBRARY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9A1AA90-576D-4FA8-80EC-862565945618}"/>
              </a:ext>
            </a:extLst>
          </p:cNvPr>
          <p:cNvSpPr txBox="1"/>
          <p:nvPr/>
        </p:nvSpPr>
        <p:spPr>
          <a:xfrm>
            <a:off x="4222374" y="5292219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SUPERMARKET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00E6B83-1958-4F92-94ED-3C89BC902B5C}"/>
              </a:ext>
            </a:extLst>
          </p:cNvPr>
          <p:cNvSpPr txBox="1"/>
          <p:nvPr/>
        </p:nvSpPr>
        <p:spPr>
          <a:xfrm>
            <a:off x="4466617" y="6033760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POLICE STATION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1B35069-84FF-4ED1-ADA2-3A83FCDC3917}"/>
              </a:ext>
            </a:extLst>
          </p:cNvPr>
          <p:cNvSpPr txBox="1"/>
          <p:nvPr/>
        </p:nvSpPr>
        <p:spPr>
          <a:xfrm>
            <a:off x="5612860" y="4698193"/>
            <a:ext cx="261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line = red; </a:t>
            </a:r>
            <a:r>
              <a:rPr lang="hr-HR" dirty="0" err="1">
                <a:solidFill>
                  <a:srgbClr val="FF0000"/>
                </a:solidFill>
              </a:rPr>
              <a:t>trolley</a:t>
            </a:r>
            <a:r>
              <a:rPr lang="hr-HR" dirty="0">
                <a:solidFill>
                  <a:srgbClr val="FF0000"/>
                </a:solidFill>
              </a:rPr>
              <a:t> - kolica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B490814-C26D-4472-8F25-956682B123AE}"/>
              </a:ext>
            </a:extLst>
          </p:cNvPr>
          <p:cNvSpPr txBox="1"/>
          <p:nvPr/>
        </p:nvSpPr>
        <p:spPr>
          <a:xfrm>
            <a:off x="6096000" y="5786256"/>
            <a:ext cx="261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thief</a:t>
            </a:r>
            <a:r>
              <a:rPr lang="hr-HR" dirty="0">
                <a:solidFill>
                  <a:srgbClr val="FF0000"/>
                </a:solidFill>
              </a:rPr>
              <a:t> = lopov</a:t>
            </a:r>
          </a:p>
        </p:txBody>
      </p:sp>
    </p:spTree>
    <p:extLst>
      <p:ext uri="{BB962C8B-B14F-4D97-AF65-F5344CB8AC3E}">
        <p14:creationId xmlns:p14="http://schemas.microsoft.com/office/powerpoint/2010/main" val="423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AAC3DE0-FAC2-40C8-91C7-A1801AF2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31" y="1385887"/>
            <a:ext cx="9229725" cy="3171825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1470847C-012D-47C4-91A0-0B5DC817FAEC}"/>
              </a:ext>
            </a:extLst>
          </p:cNvPr>
          <p:cNvSpPr/>
          <p:nvPr/>
        </p:nvSpPr>
        <p:spPr>
          <a:xfrm>
            <a:off x="5058383" y="1896894"/>
            <a:ext cx="1371600" cy="418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C1179AD6-AD94-499A-B779-FF334EE553B9}"/>
              </a:ext>
            </a:extLst>
          </p:cNvPr>
          <p:cNvSpPr/>
          <p:nvPr/>
        </p:nvSpPr>
        <p:spPr>
          <a:xfrm>
            <a:off x="1627407" y="2315183"/>
            <a:ext cx="950423" cy="418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734053D-61CB-4A43-A55E-1FB61F36C731}"/>
              </a:ext>
            </a:extLst>
          </p:cNvPr>
          <p:cNvSpPr/>
          <p:nvPr/>
        </p:nvSpPr>
        <p:spPr>
          <a:xfrm>
            <a:off x="3628416" y="2762654"/>
            <a:ext cx="797669" cy="418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D1882D3C-B659-47F8-94B9-AF580B55FCC5}"/>
              </a:ext>
            </a:extLst>
          </p:cNvPr>
          <p:cNvSpPr/>
          <p:nvPr/>
        </p:nvSpPr>
        <p:spPr>
          <a:xfrm>
            <a:off x="1627407" y="3180943"/>
            <a:ext cx="1086610" cy="3858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897FF405-A228-4FBA-9E5B-118761922D8A}"/>
              </a:ext>
            </a:extLst>
          </p:cNvPr>
          <p:cNvSpPr/>
          <p:nvPr/>
        </p:nvSpPr>
        <p:spPr>
          <a:xfrm>
            <a:off x="5021093" y="3634903"/>
            <a:ext cx="786320" cy="418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A5E30B9A-8217-4602-89CF-B8B9F7E11888}"/>
              </a:ext>
            </a:extLst>
          </p:cNvPr>
          <p:cNvSpPr/>
          <p:nvPr/>
        </p:nvSpPr>
        <p:spPr>
          <a:xfrm>
            <a:off x="4991910" y="4071988"/>
            <a:ext cx="1371600" cy="418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6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09121B6-BDED-4DF5-9198-99B0D2B61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5875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059491F-FB96-493D-8739-54900AF95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875" y="1652587"/>
            <a:ext cx="71437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B453C05-29D4-484C-A5E9-7C6F69C1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02" y="1611447"/>
            <a:ext cx="52768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AD87BC-1164-44BB-9ABC-C3E80D98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9D09AF6-B8C4-47C0-B844-02C0B7182173}"/>
              </a:ext>
            </a:extLst>
          </p:cNvPr>
          <p:cNvSpPr txBox="1"/>
          <p:nvPr/>
        </p:nvSpPr>
        <p:spPr>
          <a:xfrm>
            <a:off x="5622386" y="444765"/>
            <a:ext cx="375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</a:t>
            </a:r>
            <a:r>
              <a:rPr lang="hr-HR" sz="2800" dirty="0" err="1"/>
              <a:t>page</a:t>
            </a:r>
            <a:r>
              <a:rPr lang="hr-HR" sz="2800" dirty="0"/>
              <a:t> 51.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8A2E242-1AD5-4206-A646-D9E5944B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670"/>
            <a:ext cx="12192000" cy="3866659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sp>
        <p:nvSpPr>
          <p:cNvPr id="16" name="Elipsa 15">
            <a:extLst>
              <a:ext uri="{FF2B5EF4-FFF2-40B4-BE49-F238E27FC236}">
                <a16:creationId xmlns:a16="http://schemas.microsoft.com/office/drawing/2014/main" id="{8D57E27B-B684-4233-B49A-EA8CEB24C283}"/>
              </a:ext>
            </a:extLst>
          </p:cNvPr>
          <p:cNvSpPr/>
          <p:nvPr/>
        </p:nvSpPr>
        <p:spPr>
          <a:xfrm>
            <a:off x="2571750" y="2208179"/>
            <a:ext cx="901024" cy="4138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EC5A8454-3B84-4CE8-917D-5339C1108112}"/>
              </a:ext>
            </a:extLst>
          </p:cNvPr>
          <p:cNvSpPr/>
          <p:nvPr/>
        </p:nvSpPr>
        <p:spPr>
          <a:xfrm>
            <a:off x="3764604" y="2692654"/>
            <a:ext cx="1177047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BD95792C-621E-4CDF-A3D6-0070A5E833D9}"/>
              </a:ext>
            </a:extLst>
          </p:cNvPr>
          <p:cNvSpPr/>
          <p:nvPr/>
        </p:nvSpPr>
        <p:spPr>
          <a:xfrm>
            <a:off x="3324428" y="3281406"/>
            <a:ext cx="1257300" cy="4138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158AC530-F3C9-479B-89AB-82E50AEA66EB}"/>
              </a:ext>
            </a:extLst>
          </p:cNvPr>
          <p:cNvSpPr/>
          <p:nvPr/>
        </p:nvSpPr>
        <p:spPr>
          <a:xfrm>
            <a:off x="3959156" y="3849204"/>
            <a:ext cx="846307" cy="4138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E9E16138-51CD-4A7A-ABAB-2A78A85E251E}"/>
              </a:ext>
            </a:extLst>
          </p:cNvPr>
          <p:cNvSpPr/>
          <p:nvPr/>
        </p:nvSpPr>
        <p:spPr>
          <a:xfrm>
            <a:off x="2786974" y="4354634"/>
            <a:ext cx="1172182" cy="459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E20C07FD-2B53-40D2-A8D4-3F0678D8CCCB}"/>
              </a:ext>
            </a:extLst>
          </p:cNvPr>
          <p:cNvSpPr/>
          <p:nvPr/>
        </p:nvSpPr>
        <p:spPr>
          <a:xfrm>
            <a:off x="2217905" y="4896361"/>
            <a:ext cx="1984443" cy="489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8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012" y="2049597"/>
            <a:ext cx="9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https://www.e-sfera.hr/dodatni-digitalni-sadrzaji/b0be3b2e-c7fc-4dbd-a517-b4839109dc8d/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60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238</cp:revision>
  <dcterms:created xsi:type="dcterms:W3CDTF">2020-09-19T11:02:00Z</dcterms:created>
  <dcterms:modified xsi:type="dcterms:W3CDTF">2022-09-16T12:05:18Z</dcterms:modified>
</cp:coreProperties>
</file>